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8" r:id="rId4"/>
    <p:sldId id="279" r:id="rId5"/>
    <p:sldId id="261" r:id="rId6"/>
    <p:sldId id="262" r:id="rId7"/>
    <p:sldId id="260" r:id="rId8"/>
    <p:sldId id="257" r:id="rId9"/>
    <p:sldId id="277" r:id="rId10"/>
    <p:sldId id="276" r:id="rId11"/>
    <p:sldId id="282" r:id="rId12"/>
    <p:sldId id="264" r:id="rId13"/>
    <p:sldId id="275" r:id="rId14"/>
    <p:sldId id="283" r:id="rId15"/>
    <p:sldId id="265" r:id="rId16"/>
    <p:sldId id="267" r:id="rId17"/>
    <p:sldId id="273" r:id="rId18"/>
    <p:sldId id="269" r:id="rId19"/>
    <p:sldId id="268" r:id="rId20"/>
    <p:sldId id="270" r:id="rId21"/>
    <p:sldId id="271" r:id="rId22"/>
    <p:sldId id="274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1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467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95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94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7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84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66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88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58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88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5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94A92-0271-479E-A632-9A4F46F9A152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17A43-C2D8-4B73-9A8F-6039B4E51A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7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Topics to be covered today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 smtClean="0"/>
              <a:t>How Java was born? </a:t>
            </a:r>
          </a:p>
          <a:p>
            <a:pPr fontAlgn="ctr"/>
            <a:r>
              <a:rPr lang="en-US" dirty="0" smtClean="0"/>
              <a:t>Understand applications &amp; important features </a:t>
            </a:r>
            <a:r>
              <a:rPr lang="en-US" dirty="0"/>
              <a:t>of Java </a:t>
            </a:r>
          </a:p>
          <a:p>
            <a:pPr fontAlgn="ctr"/>
            <a:r>
              <a:rPr lang="en-US" dirty="0"/>
              <a:t>OOPS concept</a:t>
            </a:r>
          </a:p>
          <a:p>
            <a:pPr fontAlgn="ctr"/>
            <a:r>
              <a:rPr lang="en-US" dirty="0" smtClean="0"/>
              <a:t>Data </a:t>
            </a:r>
            <a:r>
              <a:rPr lang="en-US" dirty="0"/>
              <a:t>Structures </a:t>
            </a:r>
          </a:p>
          <a:p>
            <a:pPr fontAlgn="ctr"/>
            <a:r>
              <a:rPr lang="en-US" dirty="0"/>
              <a:t>cover array - 1Dimentional &amp; </a:t>
            </a:r>
            <a:r>
              <a:rPr lang="en-US" dirty="0" smtClean="0"/>
              <a:t>2Dimentional array concepts</a:t>
            </a:r>
            <a:endParaRPr lang="en-GB" dirty="0"/>
          </a:p>
        </p:txBody>
      </p:sp>
      <p:pic>
        <p:nvPicPr>
          <p:cNvPr id="2050" name="Picture 2" descr="Why should I choose Java in the era of Python? - Javarevisited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91" y="4441371"/>
            <a:ext cx="3361509" cy="241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86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Multithreaded programming - theory and practice. - Imgu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3" t="319" r="1073" b="50883"/>
          <a:stretch/>
        </p:blipFill>
        <p:spPr bwMode="auto">
          <a:xfrm>
            <a:off x="965472" y="1756231"/>
            <a:ext cx="4311922" cy="425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10742" y="554448"/>
            <a:ext cx="4423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Multi-threading</a:t>
            </a:r>
            <a:endParaRPr lang="en-GB" sz="4000" b="1" dirty="0"/>
          </a:p>
        </p:txBody>
      </p:sp>
      <p:pic>
        <p:nvPicPr>
          <p:cNvPr id="3074" name="Picture 2" descr="https://cdn.educba.com/academy/wp-content/uploads/2019/04/advantages-of-multithrea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09" y="1782311"/>
            <a:ext cx="6200775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742" y="554448"/>
            <a:ext cx="4423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High performance</a:t>
            </a:r>
            <a:endParaRPr lang="en-GB" sz="4000" b="1" dirty="0"/>
          </a:p>
        </p:txBody>
      </p:sp>
      <p:pic>
        <p:nvPicPr>
          <p:cNvPr id="1032" name="Picture 8" descr="What is Artificial Intelligence (AI)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096" y="1635017"/>
            <a:ext cx="7862661" cy="442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99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ava OOPs Concepts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138" y="164950"/>
            <a:ext cx="7886718" cy="60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ject Oriented Programming in Python : Learn by Ex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06" y="574311"/>
            <a:ext cx="7534094" cy="585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handle the viewControllers when building a view like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2949" r="56666" b="3194"/>
          <a:stretch/>
        </p:blipFill>
        <p:spPr bwMode="auto">
          <a:xfrm>
            <a:off x="4796124" y="-34835"/>
            <a:ext cx="1715590" cy="332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11714" y="243840"/>
            <a:ext cx="179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 prototype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6" b="9537"/>
          <a:stretch/>
        </p:blipFill>
        <p:spPr>
          <a:xfrm>
            <a:off x="9817614" y="3403238"/>
            <a:ext cx="1860971" cy="34238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90" r="-3799" b="15913"/>
          <a:stretch/>
        </p:blipFill>
        <p:spPr>
          <a:xfrm>
            <a:off x="4939017" y="3427277"/>
            <a:ext cx="2024674" cy="3418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8" t="5151" r="838" b="13860"/>
          <a:stretch/>
        </p:blipFill>
        <p:spPr>
          <a:xfrm>
            <a:off x="7326442" y="3416300"/>
            <a:ext cx="2077268" cy="3397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3" b="9492"/>
          <a:stretch/>
        </p:blipFill>
        <p:spPr>
          <a:xfrm>
            <a:off x="2612991" y="3439432"/>
            <a:ext cx="1830344" cy="33876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6078" r="434" b="16644"/>
          <a:stretch/>
        </p:blipFill>
        <p:spPr>
          <a:xfrm>
            <a:off x="113211" y="3427277"/>
            <a:ext cx="1962414" cy="33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0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near and Non Linear Data Structure - TheKnowShar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8" y="567282"/>
            <a:ext cx="11530939" cy="52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What's a Linked List, Anyway? [Part 1] - basecs -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49" y="0"/>
            <a:ext cx="10065551" cy="637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5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ird generation photovoltaic cells based on photonic crystal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9" y="3064964"/>
            <a:ext cx="11426826" cy="337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38450" y="491609"/>
            <a:ext cx="53435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Arrays 1D and 2D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6362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olved: 3. Imagine That We Had The Following 1D Array A= I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828675"/>
            <a:ext cx="103822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4676367"/>
            <a:ext cx="62198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6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reating Two Dimensional Arrays in Rub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266" y="746918"/>
            <a:ext cx="8148108" cy="61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4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Why Java was born? 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396" y="1372780"/>
            <a:ext cx="7173207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65120" y="5913120"/>
            <a:ext cx="7062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Platform independence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Garbage Collection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292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Chess table Royalty Free Vector Image - Vector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" b="7249"/>
          <a:stretch/>
        </p:blipFill>
        <p:spPr bwMode="auto">
          <a:xfrm>
            <a:off x="2295524" y="123825"/>
            <a:ext cx="7677151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647824"/>
            <a:ext cx="8924925" cy="42188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295275"/>
            <a:ext cx="1025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arrays are often used to represent tables, images, and game boards. Checkers, chess, tic-tac-toe, crosswords and mazes are examples of games that could be implemented using a 2D array.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774097"/>
            <a:ext cx="9267825" cy="421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What's next?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4334"/>
            <a:ext cx="10515600" cy="4351338"/>
          </a:xfrm>
        </p:spPr>
        <p:txBody>
          <a:bodyPr/>
          <a:lstStyle/>
          <a:p>
            <a:pPr fontAlgn="ctr"/>
            <a:r>
              <a:rPr lang="en-GB" dirty="0" smtClean="0"/>
              <a:t>Accessing </a:t>
            </a:r>
            <a:r>
              <a:rPr lang="en-GB" dirty="0"/>
              <a:t>and </a:t>
            </a:r>
            <a:r>
              <a:rPr lang="en-GB" dirty="0" smtClean="0"/>
              <a:t>manipulating arrays (1D &amp; 2D) ( </a:t>
            </a:r>
            <a:r>
              <a:rPr lang="en-US" dirty="0"/>
              <a:t>Write Programs </a:t>
            </a:r>
            <a:r>
              <a:rPr lang="en-US" dirty="0" smtClean="0"/>
              <a:t>)</a:t>
            </a:r>
            <a:endParaRPr lang="en-GB" dirty="0" smtClean="0"/>
          </a:p>
          <a:p>
            <a:pPr fontAlgn="ctr"/>
            <a:r>
              <a:rPr lang="en-US" dirty="0" smtClean="0"/>
              <a:t>Collections </a:t>
            </a:r>
            <a:r>
              <a:rPr lang="en-GB" dirty="0"/>
              <a:t>( </a:t>
            </a:r>
            <a:r>
              <a:rPr lang="en-US" dirty="0"/>
              <a:t>Write Programs </a:t>
            </a:r>
            <a:r>
              <a:rPr lang="en-US" dirty="0" smtClean="0"/>
              <a:t>)</a:t>
            </a:r>
          </a:p>
          <a:p>
            <a:pPr fontAlgn="ctr"/>
            <a:r>
              <a:rPr lang="en-US" dirty="0"/>
              <a:t>Learn about built in methods  - </a:t>
            </a:r>
            <a:r>
              <a:rPr lang="en-US" dirty="0" smtClean="0"/>
              <a:t>part1 </a:t>
            </a:r>
            <a:r>
              <a:rPr lang="en-GB" dirty="0"/>
              <a:t>( </a:t>
            </a:r>
            <a:r>
              <a:rPr lang="en-US" dirty="0"/>
              <a:t>Write Programs </a:t>
            </a:r>
            <a:r>
              <a:rPr lang="en-US" dirty="0" smtClean="0"/>
              <a:t>)</a:t>
            </a:r>
            <a:endParaRPr lang="en-US" dirty="0"/>
          </a:p>
          <a:p>
            <a:pPr fontAlgn="ctr"/>
            <a:r>
              <a:rPr lang="en-US" dirty="0"/>
              <a:t>Handling </a:t>
            </a:r>
            <a:r>
              <a:rPr lang="en-US" dirty="0" smtClean="0"/>
              <a:t>Strings </a:t>
            </a:r>
            <a:r>
              <a:rPr lang="en-GB" dirty="0"/>
              <a:t>( </a:t>
            </a:r>
            <a:r>
              <a:rPr lang="en-US" dirty="0"/>
              <a:t>Write Programs </a:t>
            </a:r>
            <a:r>
              <a:rPr lang="en-US" dirty="0" smtClean="0"/>
              <a:t>)</a:t>
            </a:r>
            <a:endParaRPr lang="en-US" dirty="0"/>
          </a:p>
          <a:p>
            <a:pPr fontAlgn="ctr"/>
            <a:r>
              <a:rPr lang="en-US" dirty="0" smtClean="0"/>
              <a:t>End of the session : Build a medium difficulty program using all of the above learnt concepts</a:t>
            </a:r>
          </a:p>
          <a:p>
            <a:pPr fontAlgn="ctr"/>
            <a:r>
              <a:rPr lang="en-US" dirty="0" smtClean="0"/>
              <a:t>Solve </a:t>
            </a:r>
            <a:r>
              <a:rPr lang="en-US" dirty="0"/>
              <a:t>a hacker-rank Program</a:t>
            </a:r>
            <a:r>
              <a:rPr lang="en-US" dirty="0" smtClean="0"/>
              <a:t>.</a:t>
            </a:r>
          </a:p>
          <a:p>
            <a:pPr fontAlgn="ctr"/>
            <a:r>
              <a:rPr lang="en-US" b="1" dirty="0"/>
              <a:t>(1 hour session)?</a:t>
            </a:r>
            <a:endParaRPr lang="en-US" dirty="0"/>
          </a:p>
          <a:p>
            <a:pPr marL="0" indent="0" font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474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ute Bear GIF - Cute Bear ThankYou - Discover &amp; Share GIF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952" y="1415143"/>
            <a:ext cx="3808141" cy="320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6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1051"/>
            <a:ext cx="10515600" cy="1010195"/>
          </a:xfrm>
        </p:spPr>
        <p:txBody>
          <a:bodyPr/>
          <a:lstStyle/>
          <a:p>
            <a:pPr algn="ctr"/>
            <a:r>
              <a:rPr lang="en-GB" b="1" dirty="0"/>
              <a:t>“Write once, work </a:t>
            </a:r>
            <a:r>
              <a:rPr lang="en-GB" b="1" dirty="0" smtClean="0"/>
              <a:t>anywhere”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095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the JVM? Introducing the Java Virtual Machine | Java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19"/>
            <a:ext cx="7141028" cy="47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ava Virtual Machine (JVM), Difference JDK, JRE &amp; JVM - Core Jav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43"/>
          <a:stretch/>
        </p:blipFill>
        <p:spPr bwMode="auto">
          <a:xfrm>
            <a:off x="5861413" y="4789713"/>
            <a:ext cx="6191250" cy="1839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89669" y="1149531"/>
            <a:ext cx="4232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“No </a:t>
            </a:r>
            <a:r>
              <a:rPr lang="en-US" sz="2400" b="1" dirty="0"/>
              <a:t>doubt Java is Platform Independent, but Java is JVM </a:t>
            </a:r>
            <a:r>
              <a:rPr lang="en-US" sz="2400" b="1" dirty="0" smtClean="0"/>
              <a:t>dependent</a:t>
            </a:r>
            <a:r>
              <a:rPr lang="en-US" sz="2400" b="1" dirty="0"/>
              <a:t> </a:t>
            </a:r>
            <a:r>
              <a:rPr lang="en-US" sz="2400" b="1" dirty="0" smtClean="0"/>
              <a:t>“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673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9 Reasons Why Java is Popular Among Developers and Programm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174172"/>
            <a:ext cx="8813074" cy="66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0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7 Programming Languages of 2020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87" y="91442"/>
            <a:ext cx="8296300" cy="674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eatures of Java - Javat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73" y="-52252"/>
            <a:ext cx="6747118" cy="684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3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rport Security Cartoons - Schneier on Secu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07" y="1365831"/>
            <a:ext cx="6975636" cy="479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3566" y="296091"/>
            <a:ext cx="753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 Black" panose="020B0A04020102020204" pitchFamily="34" charset="0"/>
              </a:rPr>
              <a:t>Security</a:t>
            </a:r>
            <a:r>
              <a:rPr lang="en-US" b="1" dirty="0" smtClean="0">
                <a:latin typeface="Arial Black" panose="020B0A04020102020204" pitchFamily="34" charset="0"/>
              </a:rPr>
              <a:t> </a:t>
            </a:r>
            <a:endParaRPr lang="en-GB" b="1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48206" y="2063931"/>
            <a:ext cx="25951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Byte code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Pointers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Exception Handling and many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Security APIs and </a:t>
            </a:r>
            <a:r>
              <a:rPr lang="en-US" dirty="0" err="1" smtClean="0"/>
              <a:t>SecurityManager</a:t>
            </a:r>
            <a:r>
              <a:rPr lang="en-US" dirty="0" smtClean="0"/>
              <a:t> Class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Restrict the Access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92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fference Between Centralized, Decentralized &amp; Distribute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18" y="979697"/>
            <a:ext cx="8872854" cy="49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32069" y="130629"/>
            <a:ext cx="4432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</a:t>
            </a:r>
            <a:r>
              <a:rPr lang="en-US" sz="4000" dirty="0" smtClean="0"/>
              <a:t>istributed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1717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189</Words>
  <Application>Microsoft Office PowerPoint</Application>
  <PresentationFormat>Widescreen</PresentationFormat>
  <Paragraphs>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Office Theme</vt:lpstr>
      <vt:lpstr>Topics to be covered today</vt:lpstr>
      <vt:lpstr>Why Java was born? </vt:lpstr>
      <vt:lpstr>“Write once, work anywhere”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What's next?</vt:lpstr>
      <vt:lpstr>PowerPoint Presentation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Topics to cover today</dc:title>
  <dc:creator>Ramya Rao</dc:creator>
  <cp:lastModifiedBy>Ramya Rao</cp:lastModifiedBy>
  <cp:revision>93</cp:revision>
  <dcterms:created xsi:type="dcterms:W3CDTF">2020-06-18T14:12:05Z</dcterms:created>
  <dcterms:modified xsi:type="dcterms:W3CDTF">2020-06-25T09:26:48Z</dcterms:modified>
</cp:coreProperties>
</file>